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9.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GB"/>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7/25/2022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7/25/2022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2.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3.pn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7/25/2022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C927-B6F0-A34B-B7F2-C5FAA6F6A453}"/>
              </a:ext>
            </a:extLst>
          </p:cNvPr>
          <p:cNvSpPr>
            <a:spLocks noGrp="1"/>
          </p:cNvSpPr>
          <p:nvPr>
            <p:ph type="ctrTitle"/>
          </p:nvPr>
        </p:nvSpPr>
        <p:spPr/>
        <p:txBody>
          <a:bodyPr/>
          <a:lstStyle/>
          <a:p>
            <a:r>
              <a:rPr lang="en-GB"/>
              <a:t>Desire under the elms </a:t>
            </a:r>
            <a:br>
              <a:rPr lang="en-GB"/>
            </a:br>
            <a:r>
              <a:rPr lang="en-GB"/>
              <a:t>eugene 0’ Neil</a:t>
            </a:r>
            <a:endParaRPr lang="en-US"/>
          </a:p>
        </p:txBody>
      </p:sp>
      <p:sp>
        <p:nvSpPr>
          <p:cNvPr id="3" name="Subtitle 2">
            <a:extLst>
              <a:ext uri="{FF2B5EF4-FFF2-40B4-BE49-F238E27FC236}">
                <a16:creationId xmlns:a16="http://schemas.microsoft.com/office/drawing/2014/main" id="{85D3838D-A489-214A-857C-D6A5860FF393}"/>
              </a:ext>
            </a:extLst>
          </p:cNvPr>
          <p:cNvSpPr>
            <a:spLocks noGrp="1"/>
          </p:cNvSpPr>
          <p:nvPr>
            <p:ph type="subTitle" idx="1"/>
          </p:nvPr>
        </p:nvSpPr>
        <p:spPr/>
        <p:txBody>
          <a:bodyPr/>
          <a:lstStyle/>
          <a:p>
            <a:r>
              <a:rPr lang="en-GB"/>
              <a:t>MA IV SEM PAPER XIV American Drama</a:t>
            </a:r>
          </a:p>
          <a:p>
            <a:r>
              <a:rPr lang="en-GB"/>
              <a:t>Department of English Govt College Paonta Sahib </a:t>
            </a:r>
            <a:endParaRPr lang="en-US"/>
          </a:p>
        </p:txBody>
      </p:sp>
    </p:spTree>
    <p:extLst>
      <p:ext uri="{BB962C8B-B14F-4D97-AF65-F5344CB8AC3E}">
        <p14:creationId xmlns:p14="http://schemas.microsoft.com/office/powerpoint/2010/main" val="239810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E2B2-317A-894B-A8E7-C259847AFD0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BB12BE-D4E4-A34A-AA74-D7C78AEF5E2A}"/>
              </a:ext>
            </a:extLst>
          </p:cNvPr>
          <p:cNvSpPr>
            <a:spLocks noGrp="1"/>
          </p:cNvSpPr>
          <p:nvPr>
            <p:ph idx="1"/>
          </p:nvPr>
        </p:nvSpPr>
        <p:spPr/>
        <p:txBody>
          <a:bodyPr>
            <a:normAutofit lnSpcReduction="10000"/>
          </a:bodyPr>
          <a:lstStyle/>
          <a:p>
            <a:br>
              <a:rPr lang="en-GB"/>
            </a:br>
            <a:r>
              <a:rPr lang="en-GB" b="0" i="0">
                <a:solidFill>
                  <a:srgbClr val="000000"/>
                </a:solidFill>
                <a:effectLst/>
                <a:latin typeface="Arial" panose="020B0604020202020204" pitchFamily="34" charset="0"/>
              </a:rPr>
              <a:t>Eugene ONeill,born Oct. 16, 1888, New York, N.Y.</a:t>
            </a:r>
          </a:p>
          <a:p>
            <a:r>
              <a:rPr lang="en-GB" b="0" i="0">
                <a:solidFill>
                  <a:srgbClr val="000000"/>
                </a:solidFill>
                <a:effectLst/>
                <a:latin typeface="Arial" panose="020B0604020202020204" pitchFamily="34" charset="0"/>
              </a:rPr>
              <a:t>died Nov. 27, 1953, Boston, Mass.</a:t>
            </a:r>
          </a:p>
          <a:p>
            <a:br>
              <a:rPr lang="en-GB"/>
            </a:br>
            <a:r>
              <a:rPr lang="en-GB" b="0" i="0">
                <a:solidFill>
                  <a:srgbClr val="000000"/>
                </a:solidFill>
                <a:effectLst/>
                <a:latin typeface="Arial" panose="020B0604020202020204" pitchFamily="34" charset="0"/>
              </a:rPr>
              <a:t>Eugene ONeillForemost American dramatist and winner of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Nobel Prize for Literature in 1936. </a:t>
            </a:r>
            <a:br>
              <a:rPr lang="en-GB" b="0" i="0">
                <a:solidFill>
                  <a:srgbClr val="000000"/>
                </a:solidFill>
                <a:effectLst/>
                <a:latin typeface="Arial" panose="020B0604020202020204" pitchFamily="34" charset="0"/>
              </a:rPr>
            </a:br>
            <a:endParaRPr lang="en-GB" b="0" i="0">
              <a:solidFill>
                <a:srgbClr val="000000"/>
              </a:solidFill>
              <a:effectLst/>
              <a:latin typeface="Arial" panose="020B0604020202020204" pitchFamily="34" charset="0"/>
            </a:endParaRPr>
          </a:p>
          <a:p>
            <a:r>
              <a:rPr lang="en-GB" b="0" i="0">
                <a:solidFill>
                  <a:srgbClr val="000000"/>
                </a:solidFill>
                <a:effectLst/>
                <a:latin typeface="Arial" panose="020B0604020202020204" pitchFamily="34" charset="0"/>
              </a:rPr>
              <a:t>His masterpiece, Long Day's Journey into Night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(produced posthumously 1956), is at the apex of a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long string of great plays, including Beyond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Horizon (1920), Anna Christie (1922), Strange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Interlude (1928), Ah! Wilderness (1933), and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Iceman Cometh (1946).</a:t>
            </a:r>
          </a:p>
          <a:p>
            <a:endParaRPr lang="en-GB" b="0" i="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482525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4D833-6DE4-E24F-967B-DF2EE0DBB4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0AC051-194E-9144-8F54-B5B5B67837D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7E8FB322-873D-0144-AF4E-09E78C17D4A9}"/>
              </a:ext>
            </a:extLst>
          </p:cNvPr>
          <p:cNvSpPr txBox="1"/>
          <p:nvPr/>
        </p:nvSpPr>
        <p:spPr>
          <a:xfrm>
            <a:off x="3046512" y="1997839"/>
            <a:ext cx="6098976" cy="2862322"/>
          </a:xfrm>
          <a:prstGeom prst="rect">
            <a:avLst/>
          </a:prstGeom>
          <a:noFill/>
        </p:spPr>
        <p:txBody>
          <a:bodyPr wrap="square">
            <a:spAutoFit/>
          </a:bodyPr>
          <a:lstStyle/>
          <a:p>
            <a:pPr algn="l">
              <a:buFont typeface="Arial" panose="020B0604020202020204" pitchFamily="34" charset="0"/>
              <a:buChar char="•"/>
            </a:pPr>
            <a:br>
              <a:rPr lang="en-GB"/>
            </a:br>
            <a:r>
              <a:rPr lang="en-GB" b="0" i="0">
                <a:solidFill>
                  <a:srgbClr val="000000"/>
                </a:solidFill>
                <a:effectLst/>
                <a:latin typeface="Arial" panose="020B0604020202020204" pitchFamily="34" charset="0"/>
              </a:rPr>
              <a:t>Entry into theatreO'Neill's first efforts were awkward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melodramas, but they were about people and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subjectsprostitutes, derelicts, lonely sailors,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God's injustice to manthat had, up to that time,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been in the province of serious novels and were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not considered fit subjects for presentation on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 American stage.</a:t>
            </a:r>
          </a:p>
          <a:p>
            <a:br>
              <a:rPr lang="en-GB"/>
            </a:br>
            <a:endParaRPr lang="en-US"/>
          </a:p>
        </p:txBody>
      </p:sp>
    </p:spTree>
    <p:extLst>
      <p:ext uri="{BB962C8B-B14F-4D97-AF65-F5344CB8AC3E}">
        <p14:creationId xmlns:p14="http://schemas.microsoft.com/office/powerpoint/2010/main" val="2372525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ACA59-AFF6-874F-9363-A6D7D36F4B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9FA13C-5C94-5042-A3DE-29BB6594A02E}"/>
              </a:ext>
            </a:extLst>
          </p:cNvPr>
          <p:cNvSpPr>
            <a:spLocks noGrp="1"/>
          </p:cNvSpPr>
          <p:nvPr>
            <p:ph idx="1"/>
          </p:nvPr>
        </p:nvSpPr>
        <p:spPr/>
        <p:txBody>
          <a:bodyPr/>
          <a:lstStyle/>
          <a:p>
            <a:br>
              <a:rPr lang="en-GB"/>
            </a:br>
            <a:r>
              <a:rPr lang="en-GB" b="1" i="0">
                <a:solidFill>
                  <a:srgbClr val="000000"/>
                </a:solidFill>
                <a:effectLst/>
                <a:latin typeface="Arial" panose="020B0604020202020204" pitchFamily="34" charset="0"/>
              </a:rPr>
              <a:t>9</a:t>
            </a:r>
            <a:br>
              <a:rPr lang="en-GB"/>
            </a:br>
            <a:r>
              <a:rPr lang="en-GB" b="0" i="0">
                <a:solidFill>
                  <a:srgbClr val="000000"/>
                </a:solidFill>
                <a:effectLst/>
                <a:latin typeface="Arial" panose="020B0604020202020204" pitchFamily="34" charset="0"/>
              </a:rPr>
              <a:t>Entry into theatreA theatre critic persuaded his father to send him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to Harvard to study with George Pierce Baker 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his famous playwriting course. </a:t>
            </a:r>
            <a:br>
              <a:rPr lang="en-GB" b="0" i="0">
                <a:solidFill>
                  <a:srgbClr val="000000"/>
                </a:solidFill>
                <a:effectLst/>
                <a:latin typeface="Arial" panose="020B0604020202020204" pitchFamily="34" charset="0"/>
              </a:rPr>
            </a:br>
            <a:endParaRPr lang="en-GB" b="0" i="0">
              <a:solidFill>
                <a:srgbClr val="000000"/>
              </a:solidFill>
              <a:effectLst/>
              <a:latin typeface="Arial" panose="020B0604020202020204" pitchFamily="34" charset="0"/>
            </a:endParaRPr>
          </a:p>
          <a:p>
            <a:r>
              <a:rPr lang="en-GB" b="0" i="0">
                <a:solidFill>
                  <a:srgbClr val="000000"/>
                </a:solidFill>
                <a:effectLst/>
                <a:latin typeface="Arial" panose="020B0604020202020204" pitchFamily="34" charset="0"/>
              </a:rPr>
              <a:t>Although what O'Neill produced during that year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(191415) owed little to Baker's academic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instruction, the chance to work steadily at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writing set him firmly on his chosen path</a:t>
            </a:r>
          </a:p>
        </p:txBody>
      </p:sp>
    </p:spTree>
    <p:extLst>
      <p:ext uri="{BB962C8B-B14F-4D97-AF65-F5344CB8AC3E}">
        <p14:creationId xmlns:p14="http://schemas.microsoft.com/office/powerpoint/2010/main" val="76346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BD08B-18DA-EB4E-9B6D-E8E62EFF48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1A75AB-D086-1042-8C24-8BEB70D68A2D}"/>
              </a:ext>
            </a:extLst>
          </p:cNvPr>
          <p:cNvSpPr>
            <a:spLocks noGrp="1"/>
          </p:cNvSpPr>
          <p:nvPr>
            <p:ph idx="1"/>
          </p:nvPr>
        </p:nvSpPr>
        <p:spPr/>
        <p:txBody>
          <a:bodyPr/>
          <a:lstStyle/>
          <a:p>
            <a:r>
              <a:rPr lang="en-GB" b="0" i="0">
                <a:solidFill>
                  <a:srgbClr val="000000"/>
                </a:solidFill>
                <a:effectLst/>
                <a:latin typeface="Arial" panose="020B0604020202020204" pitchFamily="34" charset="0"/>
              </a:rPr>
              <a:t>O'Neill's first appearance as a playwright came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 the summer of 1916, in the quiet fishing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village of Provincetown, Mass., where a group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young writers and painters had launched an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experimental theatre.</a:t>
            </a:r>
          </a:p>
          <a:p>
            <a:r>
              <a:rPr lang="en-GB" b="0" i="0">
                <a:solidFill>
                  <a:srgbClr val="000000"/>
                </a:solidFill>
                <a:effectLst/>
                <a:latin typeface="Arial" panose="020B0604020202020204" pitchFamily="34" charset="0"/>
              </a:rPr>
              <a:t>In their tiny, ramshackle playhouse on a wharf,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they produced his one-act sea play Bound East for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Cardiff. The talent inherent in the play was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immediately evident to the group, which that fall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formed the Playwrights' Theater in Greenwich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Village.</a:t>
            </a:r>
          </a:p>
        </p:txBody>
      </p:sp>
    </p:spTree>
    <p:extLst>
      <p:ext uri="{BB962C8B-B14F-4D97-AF65-F5344CB8AC3E}">
        <p14:creationId xmlns:p14="http://schemas.microsoft.com/office/powerpoint/2010/main" val="197854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976D-EE3B-5045-9861-A7FFD25D51D8}"/>
              </a:ext>
            </a:extLst>
          </p:cNvPr>
          <p:cNvSpPr>
            <a:spLocks noGrp="1"/>
          </p:cNvSpPr>
          <p:nvPr>
            <p:ph type="title"/>
          </p:nvPr>
        </p:nvSpPr>
        <p:spPr/>
        <p:txBody>
          <a:bodyPr/>
          <a:lstStyle/>
          <a:p>
            <a:r>
              <a:rPr lang="en-GB"/>
              <a:t>THEMES </a:t>
            </a:r>
            <a:endParaRPr lang="en-US"/>
          </a:p>
        </p:txBody>
      </p:sp>
      <p:sp>
        <p:nvSpPr>
          <p:cNvPr id="3" name="Content Placeholder 2">
            <a:extLst>
              <a:ext uri="{FF2B5EF4-FFF2-40B4-BE49-F238E27FC236}">
                <a16:creationId xmlns:a16="http://schemas.microsoft.com/office/drawing/2014/main" id="{3F3E2C2E-937E-EB4B-ACD3-C51F557E9221}"/>
              </a:ext>
            </a:extLst>
          </p:cNvPr>
          <p:cNvSpPr>
            <a:spLocks noGrp="1"/>
          </p:cNvSpPr>
          <p:nvPr>
            <p:ph idx="1"/>
          </p:nvPr>
        </p:nvSpPr>
        <p:spPr/>
        <p:txBody>
          <a:bodyPr/>
          <a:lstStyle/>
          <a:p>
            <a:r>
              <a:rPr lang="en-GB" b="1" i="0">
                <a:solidFill>
                  <a:srgbClr val="181919"/>
                </a:solidFill>
                <a:effectLst/>
                <a:latin typeface="inherit"/>
              </a:rPr>
              <a:t>Desire, Revenge, and Tragedy</a:t>
            </a:r>
          </a:p>
          <a:p>
            <a:r>
              <a:rPr lang="en-GB" b="0" i="0">
                <a:solidFill>
                  <a:srgbClr val="181919"/>
                </a:solidFill>
                <a:effectLst/>
                <a:latin typeface="Nunito Sans"/>
              </a:rPr>
              <a:t>As its title suggests, </a:t>
            </a:r>
            <a:r>
              <a:rPr lang="en-GB" b="0" i="1">
                <a:solidFill>
                  <a:srgbClr val="181919"/>
                </a:solidFill>
                <a:effectLst/>
                <a:latin typeface="Nunito Sans"/>
              </a:rPr>
              <a:t>Desire Under the Elms</a:t>
            </a:r>
            <a:r>
              <a:rPr lang="en-GB" b="0" i="0">
                <a:solidFill>
                  <a:srgbClr val="181919"/>
                </a:solidFill>
                <a:effectLst/>
                <a:latin typeface="Nunito Sans"/>
              </a:rPr>
              <a:t> centers on characters who are consumed by their personal desires. Domineering patriarch Ephraim Cabot (who goes by Cabot); his hardworking sons Simeon, Peter, and Eben; and his manipulative new wife, Abbie, all live on a farm in New England in the 1850s. </a:t>
            </a:r>
          </a:p>
          <a:p>
            <a:r>
              <a:rPr lang="en-GB" b="1" i="0">
                <a:solidFill>
                  <a:srgbClr val="181919"/>
                </a:solidFill>
                <a:effectLst/>
                <a:latin typeface="inherit"/>
              </a:rPr>
              <a:t>Religion, Faith, and Suffering</a:t>
            </a:r>
          </a:p>
          <a:p>
            <a:r>
              <a:rPr lang="en-GB" b="0" i="1">
                <a:solidFill>
                  <a:srgbClr val="181919"/>
                </a:solidFill>
                <a:effectLst/>
                <a:latin typeface="Nunito Sans"/>
              </a:rPr>
              <a:t>Desire Under the Elms</a:t>
            </a:r>
            <a:r>
              <a:rPr lang="en-GB" b="0" i="0">
                <a:solidFill>
                  <a:srgbClr val="181919"/>
                </a:solidFill>
                <a:effectLst/>
                <a:latin typeface="Nunito Sans"/>
              </a:rPr>
              <a:t> shows how faith in God can bring about suffering. Aging patriarch Ephraim Cabot (who goes by Cabot) is a devout Christian man who often calls on God to guide his choices. Yet Cabot routinely makes choices that end up making him unhappy. He believes that he needs to live a grueling and laborious life as a 19th-century farmer in order to please God, and he rejects his sonsPeter and Simeon…</a:t>
            </a:r>
          </a:p>
          <a:p>
            <a:r>
              <a:rPr lang="en-GB" b="0" i="0">
                <a:solidFill>
                  <a:srgbClr val="181919"/>
                </a:solidFill>
                <a:effectLst/>
                <a:latin typeface="Nunito Sans"/>
              </a:rPr>
              <a:t> </a:t>
            </a:r>
          </a:p>
          <a:p>
            <a:endParaRPr lang="en-US"/>
          </a:p>
        </p:txBody>
      </p:sp>
    </p:spTree>
    <p:extLst>
      <p:ext uri="{BB962C8B-B14F-4D97-AF65-F5344CB8AC3E}">
        <p14:creationId xmlns:p14="http://schemas.microsoft.com/office/powerpoint/2010/main" val="289507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3FD0-0B47-F548-A089-4C466C7F44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8DCD75-939E-FA40-B81C-8AAD2FE8CB1B}"/>
              </a:ext>
            </a:extLst>
          </p:cNvPr>
          <p:cNvSpPr>
            <a:spLocks noGrp="1"/>
          </p:cNvSpPr>
          <p:nvPr>
            <p:ph idx="1"/>
          </p:nvPr>
        </p:nvSpPr>
        <p:spPr/>
        <p:txBody>
          <a:bodyPr/>
          <a:lstStyle/>
          <a:p>
            <a:r>
              <a:rPr lang="en-GB" b="1" i="0">
                <a:solidFill>
                  <a:srgbClr val="181919"/>
                </a:solidFill>
                <a:effectLst/>
                <a:latin typeface="inherit"/>
              </a:rPr>
              <a:t>Farming, Labor, and Poverty</a:t>
            </a:r>
          </a:p>
          <a:p>
            <a:r>
              <a:rPr lang="en-GB" b="0" i="1">
                <a:solidFill>
                  <a:srgbClr val="181919"/>
                </a:solidFill>
                <a:effectLst/>
                <a:latin typeface="Nunito Sans"/>
              </a:rPr>
              <a:t>Desire Under the Elms</a:t>
            </a:r>
            <a:r>
              <a:rPr lang="en-GB" b="0" i="0">
                <a:solidFill>
                  <a:srgbClr val="181919"/>
                </a:solidFill>
                <a:effectLst/>
                <a:latin typeface="Nunito Sans"/>
              </a:rPr>
              <a:t>, set in 1850 on a farm in New England, captures the profound hardships that 19th-century farm laborers often endured. The farm is built on land comprised mostly of stones, and the whole family—including patriarch Ephraim Cabot; his late second wife, Maw; and his three sons Simeon, Peter, and Eben—spend years relentlessly digging up stones to plough the unforgiving land. </a:t>
            </a:r>
          </a:p>
          <a:p>
            <a:endParaRPr lang="en-US"/>
          </a:p>
        </p:txBody>
      </p:sp>
    </p:spTree>
    <p:extLst>
      <p:ext uri="{BB962C8B-B14F-4D97-AF65-F5344CB8AC3E}">
        <p14:creationId xmlns:p14="http://schemas.microsoft.com/office/powerpoint/2010/main" val="1048701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257C-A16A-F644-B5D4-E276815B44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03A695-C01B-B94D-B75B-032F7887292E}"/>
              </a:ext>
            </a:extLst>
          </p:cNvPr>
          <p:cNvSpPr>
            <a:spLocks noGrp="1"/>
          </p:cNvSpPr>
          <p:nvPr>
            <p:ph idx="1"/>
          </p:nvPr>
        </p:nvSpPr>
        <p:spPr/>
        <p:txBody>
          <a:bodyPr>
            <a:normAutofit/>
          </a:bodyPr>
          <a:lstStyle/>
          <a:p>
            <a:endParaRPr lang="en-GB" sz="6000"/>
          </a:p>
          <a:p>
            <a:endParaRPr lang="en-GB" sz="6000"/>
          </a:p>
          <a:p>
            <a:r>
              <a:rPr lang="en-GB" sz="6000"/>
              <a:t>           Thank You </a:t>
            </a:r>
          </a:p>
          <a:p>
            <a:endParaRPr lang="en-US" sz="6000"/>
          </a:p>
        </p:txBody>
      </p:sp>
    </p:spTree>
    <p:extLst>
      <p:ext uri="{BB962C8B-B14F-4D97-AF65-F5344CB8AC3E}">
        <p14:creationId xmlns:p14="http://schemas.microsoft.com/office/powerpoint/2010/main" val="1542102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7EEB-2750-C146-B85E-106D8DDE6F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4CFB5D-643C-5F40-BB62-517F7ED1DF53}"/>
              </a:ext>
            </a:extLst>
          </p:cNvPr>
          <p:cNvSpPr>
            <a:spLocks noGrp="1"/>
          </p:cNvSpPr>
          <p:nvPr>
            <p:ph idx="1"/>
          </p:nvPr>
        </p:nvSpPr>
        <p:spPr/>
        <p:txBody>
          <a:bodyPr/>
          <a:lstStyle/>
          <a:p>
            <a:r>
              <a:rPr lang="en-GB" b="1" i="0">
                <a:solidFill>
                  <a:srgbClr val="181919"/>
                </a:solidFill>
                <a:effectLst/>
                <a:latin typeface="inherit"/>
              </a:rPr>
              <a:t>Gender</a:t>
            </a:r>
          </a:p>
          <a:p>
            <a:r>
              <a:rPr lang="en-GB" b="0" i="1">
                <a:solidFill>
                  <a:srgbClr val="181919"/>
                </a:solidFill>
                <a:effectLst/>
                <a:latin typeface="Nunito Sans"/>
              </a:rPr>
              <a:t>Desire Under the Elms</a:t>
            </a:r>
            <a:r>
              <a:rPr lang="en-GB" b="0" i="0">
                <a:solidFill>
                  <a:srgbClr val="181919"/>
                </a:solidFill>
                <a:effectLst/>
                <a:latin typeface="Nunito Sans"/>
              </a:rPr>
              <a:t> takes place in the 19th-century United States, when women were commonly seen as inferior to men and consequently had fewer rights and opportunities. The play’s male characters—Cabot and his sonsSimeon, Peter, and Eben—hold sexist attitudes, and they continuously mistreat and objectify the women in their lives. Cabot, for instance, works his second wife,</a:t>
            </a:r>
          </a:p>
        </p:txBody>
      </p:sp>
    </p:spTree>
    <p:extLst>
      <p:ext uri="{BB962C8B-B14F-4D97-AF65-F5344CB8AC3E}">
        <p14:creationId xmlns:p14="http://schemas.microsoft.com/office/powerpoint/2010/main" val="2294284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Wood Type</vt:lpstr>
      <vt:lpstr>Desire under the elms  eugene 0’ Neil</vt:lpstr>
      <vt:lpstr>PowerPoint Presentation</vt:lpstr>
      <vt:lpstr>PowerPoint Presentation</vt:lpstr>
      <vt:lpstr>PowerPoint Presentation</vt:lpstr>
      <vt:lpstr>PowerPoint Presentation</vt:lpstr>
      <vt:lpstr>THEMES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Desire under the elms  eugene 0’ Neil</dc:title>
  <dc:creator>Unknown User</dc:creator>
  <cp:lastModifiedBy>Unknown User</cp:lastModifiedBy>
  <cp:revision>1</cp:revision>
  <dcterms:created xsi:type="dcterms:W3CDTF">2022-07-25T18:07:58Z</dcterms:created>
  <dcterms:modified xsi:type="dcterms:W3CDTF">2022-07-25T18:18:27Z</dcterms:modified>
</cp:coreProperties>
</file>